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2" r:id="rId2"/>
    <p:sldId id="256" r:id="rId3"/>
    <p:sldId id="257" r:id="rId4"/>
    <p:sldId id="258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36F61-6BB4-4426-8765-85662777DBEC}" type="datetimeFigureOut">
              <a:rPr lang="ru-RU" smtClean="0"/>
              <a:pPr/>
              <a:t>05.02.2017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54134-2497-4634-82B7-1EAAD08A726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36F61-6BB4-4426-8765-85662777DBEC}" type="datetimeFigureOut">
              <a:rPr lang="ru-RU" smtClean="0"/>
              <a:pPr/>
              <a:t>05.02.2017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54134-2497-4634-82B7-1EAAD08A726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36F61-6BB4-4426-8765-85662777DBEC}" type="datetimeFigureOut">
              <a:rPr lang="ru-RU" smtClean="0"/>
              <a:pPr/>
              <a:t>05.02.2017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54134-2497-4634-82B7-1EAAD08A726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36F61-6BB4-4426-8765-85662777DBEC}" type="datetimeFigureOut">
              <a:rPr lang="ru-RU" smtClean="0"/>
              <a:pPr/>
              <a:t>05.02.2017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54134-2497-4634-82B7-1EAAD08A726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36F61-6BB4-4426-8765-85662777DBEC}" type="datetimeFigureOut">
              <a:rPr lang="ru-RU" smtClean="0"/>
              <a:pPr/>
              <a:t>05.02.2017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54134-2497-4634-82B7-1EAAD08A726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36F61-6BB4-4426-8765-85662777DBEC}" type="datetimeFigureOut">
              <a:rPr lang="ru-RU" smtClean="0"/>
              <a:pPr/>
              <a:t>05.02.2017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54134-2497-4634-82B7-1EAAD08A726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36F61-6BB4-4426-8765-85662777DBEC}" type="datetimeFigureOut">
              <a:rPr lang="ru-RU" smtClean="0"/>
              <a:pPr/>
              <a:t>05.02.2017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54134-2497-4634-82B7-1EAAD08A726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36F61-6BB4-4426-8765-85662777DBEC}" type="datetimeFigureOut">
              <a:rPr lang="ru-RU" smtClean="0"/>
              <a:pPr/>
              <a:t>05.02.2017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54134-2497-4634-82B7-1EAAD08A726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36F61-6BB4-4426-8765-85662777DBEC}" type="datetimeFigureOut">
              <a:rPr lang="ru-RU" smtClean="0"/>
              <a:pPr/>
              <a:t>05.02.2017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54134-2497-4634-82B7-1EAAD08A726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36F61-6BB4-4426-8765-85662777DBEC}" type="datetimeFigureOut">
              <a:rPr lang="ru-RU" smtClean="0"/>
              <a:pPr/>
              <a:t>05.02.2017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54134-2497-4634-82B7-1EAAD08A726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36F61-6BB4-4426-8765-85662777DBEC}" type="datetimeFigureOut">
              <a:rPr lang="ru-RU" smtClean="0"/>
              <a:pPr/>
              <a:t>05.02.2017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54134-2497-4634-82B7-1EAAD08A726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36F61-6BB4-4426-8765-85662777DBEC}" type="datetimeFigureOut">
              <a:rPr lang="ru-RU" smtClean="0"/>
              <a:pPr/>
              <a:t>05.02.2017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654134-2497-4634-82B7-1EAAD08A726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endParaRPr lang="ru-RU" sz="4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Мировое значение</a:t>
            </a:r>
            <a:b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творчества </a:t>
            </a:r>
          </a:p>
          <a:p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Льва Николаевича Толстого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14810" y="1"/>
            <a:ext cx="4929190" cy="6857999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Один из наиболее сложных и самобытных мастеров западноевропейского реализма 20 века Томас Манн ощущал в Л.Н. Толстом художника громадного диапазона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« Толстой знал искусство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он переболел им, он так много выстрадал из-за искусства и во имя искусства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он совершил в области искусства такое, о чем мы, простые смертные, и мечтать не смеем».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5857892"/>
            <a:ext cx="4214810" cy="1000108"/>
          </a:xfr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Томас Манн</a:t>
            </a:r>
            <a:endParaRPr lang="ru-RU" sz="2400" dirty="0" smtClean="0">
              <a:solidFill>
                <a:srgbClr val="0070C0"/>
              </a:solidFill>
            </a:endParaRPr>
          </a:p>
          <a:p>
            <a:r>
              <a:rPr lang="ru-RU" sz="2400" dirty="0" smtClean="0">
                <a:solidFill>
                  <a:srgbClr val="0070C0"/>
                </a:solidFill>
              </a:rPr>
              <a:t>(1875-1955)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Asmoday\Desktop\Писатели\Томас Ман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197096" cy="58521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9992" y="0"/>
            <a:ext cx="4644008" cy="6858000"/>
          </a:xfrm>
          <a:noFill/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Ги Де Мопассан.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(1859-1893)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Л.Н. Толстой оставил глубокий след в сознании французского писателя 19 века Ги Де Мопассана, написавшего в 1879 году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«Нам всем требуется учиться у графа Толстого, автора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Войны и Мира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». Мопассан опирался на творчество Л.Н. Толстого в разработке военно-патриотической темы.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Asmoday\Desktop\Писатели\Ги де Мопассан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49999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5004048" cy="6858000"/>
          </a:xfrm>
          <a:noFill/>
        </p:spPr>
        <p:txBody>
          <a:bodyPr>
            <a:normAutofit fontScale="90000"/>
          </a:bodyPr>
          <a:lstStyle/>
          <a:p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/>
              <a:t/>
            </a:r>
            <a:br>
              <a:rPr lang="ru-RU" sz="2200" dirty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/>
              <a:t/>
            </a:r>
            <a:br>
              <a:rPr lang="ru-RU" sz="2200" dirty="0"/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Эрнест Миллер Хемингуэй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(1899-1961)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Американский писатель и публицист Эрнест Миллер Хемингуэй считал Л.Н. Толстого своим учителем в изображении войны. Уже будучи крупным прозаиком, Хемингуэй не раз утверждал, что «всякий опыт войны бесценен для писателя», и высказал мысль об абсолютной, эталонной правдивости Л.Н. Толстого. Последний был для него писателем, «который… порой умел делать своих персонажей такими живыми, какими они не были ни у кого.»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pic>
        <p:nvPicPr>
          <p:cNvPr id="3074" name="Picture 2" descr="C:\Users\Asmoday\Desktop\Писатели\Эрнест Хемингуэй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0"/>
            <a:ext cx="413995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smoday\Desktop\Писатели\Анатоль Франс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16016" cy="6858000"/>
          </a:xfrm>
          <a:prstGeom prst="rect">
            <a:avLst/>
          </a:prstGeom>
          <a:noFill/>
        </p:spPr>
      </p:pic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4716016" y="0"/>
            <a:ext cx="4427984" cy="6858000"/>
          </a:xfrm>
          <a:noFill/>
        </p:spPr>
        <p:txBody>
          <a:bodyPr/>
          <a:lstStyle/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</a:t>
            </a:r>
          </a:p>
          <a:p>
            <a:pPr algn="ctr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Анатоль Франс</a:t>
            </a:r>
          </a:p>
          <a:p>
            <a:pPr algn="ctr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(Анатоль Франсуа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Тибо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(1844-1924)</a:t>
            </a:r>
          </a:p>
          <a:p>
            <a:pPr algn="ctr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 Французского писателя восхищали в Л.Н. Толстом глубинное понимание жизни, общества и при этом удивительная сила любви и милосердия к человеку. Франс считал Толстого учителем не только для себя, но и для всех: «Толстой - это великий урок. Своим творчеством он учит нас, что красота возникает из правды живого и вполне совершенного, подобно Афродите, которая выходит из глубин морских».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</TotalTime>
  <Words>154</Words>
  <Application>Microsoft Office PowerPoint</Application>
  <PresentationFormat>Экран (4:3)</PresentationFormat>
  <Paragraphs>16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Один из наиболее сложных и самобытных мастеров западноевропейского реализма 20 века Томас Манн ощущал в Л.Н. Толстом художника громадного диапазона: « Толстой знал искусство; он переболел им, он так много выстрадал из-за искусства и во имя искусства; он совершил в области искусства такое, о чем мы, простые смертные, и мечтать не смеем».</vt:lpstr>
      <vt:lpstr>  Ги Де Мопассан. (1859-1893)        Л.Н. Толстой оставил глубокий след в сознании французского писателя 19 века Ги Де Мопассана, написавшего в 1879 году: «Нам всем требуется учиться у графа Толстого, автора “Войны и Мира”». Мопассан опирался на творчество Л.Н. Толстого в разработке военно-патриотической темы.</vt:lpstr>
      <vt:lpstr>    Эрнест Миллер Хемингуэй (1899-1961)  Американский писатель и публицист Эрнест Миллер Хемингуэй считал Л.Н. Толстого своим учителем в изображении войны. Уже будучи крупным прозаиком, Хемингуэй не раз утверждал, что «всякий опыт войны бесценен для писателя», и высказал мысль об абсолютной, эталонной правдивости Л.Н. Толстого. Последний был для него писателем, «который… порой умел делать своих персонажей такими живыми, какими они не были ни у кого.»       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Один из наиболее сложных и самобытных мастеров западноевропейского реализма 20 века Томас Манн ощущал в Л.Н. Толстом художника громадного диапазона: « Толстой знал искусство; он переболел им, он так много выстрадал из-за искусства и во имя искусства; он совершил в области искусства такое, о чем мы, простые смертные, и мечтать не смеем». Т. Манн считал , что единственной возможностью для спасения рода человеческого может служить поддержка конструктивных, созидательных сил истории.</dc:title>
  <dc:creator>Asmoday</dc:creator>
  <cp:lastModifiedBy>Людмила и Евгений</cp:lastModifiedBy>
  <cp:revision>6</cp:revision>
  <dcterms:created xsi:type="dcterms:W3CDTF">2012-01-17T07:59:18Z</dcterms:created>
  <dcterms:modified xsi:type="dcterms:W3CDTF">2017-02-05T07:28:51Z</dcterms:modified>
</cp:coreProperties>
</file>